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34475" cy="12179300" type="ledger"/>
  <p:notesSz cx="6735763" cy="9866313"/>
  <p:defaultTextStyle>
    <a:defPPr rtl="0">
      <a:defRPr lang="ja-JP"/>
    </a:defPPr>
    <a:lvl1pPr marL="0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lang="ja-JP" sz="23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2877" userDrawn="1">
          <p15:clr>
            <a:srgbClr val="A4A3A4"/>
          </p15:clr>
        </p15:guide>
        <p15:guide id="4" orient="horz" pos="38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0F6"/>
    <a:srgbClr val="FEDEFD"/>
    <a:srgbClr val="43CEFF"/>
    <a:srgbClr val="0C8AFC"/>
    <a:srgbClr val="E53BD1"/>
    <a:srgbClr val="E5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786" y="14"/>
      </p:cViewPr>
      <p:guideLst>
        <p:guide pos="2877"/>
        <p:guide orient="horz" pos="38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03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53FA81-8504-4A21-8E4B-3DE899F19D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3DFF19-8A99-45E5-81D5-01F4AA2707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B4EB545D-68E9-4048-9074-E1A7BAA8B1A6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2026/3/4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2E8D1E-CE37-456E-A641-07DAA9EC95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795E0B-22B1-4145-978C-F53D410864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5AB5F3A3-CD7B-402C-B601-D1C0CB71C19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49567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5C58F7-FF2E-4A74-BDAC-6CFF1102E970}" type="datetime1">
              <a:rPr lang="ja-JP" altLang="en-US" noProof="0" smtClean="0"/>
              <a:t>2026/3/4</a:t>
            </a:fld>
            <a:endParaRPr lang="ja-JP" altLang="en-US" noProof="0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3468675-B7D9-45C2-A060-5FAA6D8F798B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9343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661A9-B26B-7B82-649A-08693F178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8641F8-5D35-CA3F-F799-EDE7383DB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072C5E-431A-9177-C442-480CE6313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1C2DFC-1CCC-403C-182E-04E3D46A17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83468675-B7D9-45C2-A060-5FAA6D8F798B}" type="slidenum">
              <a:rPr lang="en-US" altLang="ja-JP" smtClean="0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3903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図プレースホルダー 23">
            <a:extLst>
              <a:ext uri="{FF2B5EF4-FFF2-40B4-BE49-F238E27FC236}">
                <a16:creationId xmlns:a16="http://schemas.microsoft.com/office/drawing/2014/main" id="{B2C9BCBE-3C3C-4122-8463-E1F4315D6A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34475" cy="12179300"/>
          </a:xfrm>
          <a:custGeom>
            <a:avLst/>
            <a:gdLst>
              <a:gd name="connsiteX0" fmla="*/ 1038225 w 9134475"/>
              <a:gd name="connsiteY0" fmla="*/ 8707142 h 12179300"/>
              <a:gd name="connsiteX1" fmla="*/ 1038225 w 9134475"/>
              <a:gd name="connsiteY1" fmla="*/ 8721542 h 12179300"/>
              <a:gd name="connsiteX2" fmla="*/ 4674225 w 9134475"/>
              <a:gd name="connsiteY2" fmla="*/ 8721542 h 12179300"/>
              <a:gd name="connsiteX3" fmla="*/ 4674225 w 9134475"/>
              <a:gd name="connsiteY3" fmla="*/ 8707142 h 12179300"/>
              <a:gd name="connsiteX4" fmla="*/ 0 w 9134475"/>
              <a:gd name="connsiteY4" fmla="*/ 0 h 12179300"/>
              <a:gd name="connsiteX5" fmla="*/ 9134475 w 9134475"/>
              <a:gd name="connsiteY5" fmla="*/ 0 h 12179300"/>
              <a:gd name="connsiteX6" fmla="*/ 9134475 w 9134475"/>
              <a:gd name="connsiteY6" fmla="*/ 12179300 h 12179300"/>
              <a:gd name="connsiteX7" fmla="*/ 0 w 9134475"/>
              <a:gd name="connsiteY7" fmla="*/ 12179300 h 121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34475" h="12179300">
                <a:moveTo>
                  <a:pt x="1038225" y="8707142"/>
                </a:moveTo>
                <a:lnTo>
                  <a:pt x="1038225" y="8721542"/>
                </a:lnTo>
                <a:lnTo>
                  <a:pt x="4674225" y="8721542"/>
                </a:lnTo>
                <a:lnTo>
                  <a:pt x="4674225" y="8707142"/>
                </a:lnTo>
                <a:close/>
                <a:moveTo>
                  <a:pt x="0" y="0"/>
                </a:moveTo>
                <a:lnTo>
                  <a:pt x="9134475" y="0"/>
                </a:lnTo>
                <a:lnTo>
                  <a:pt x="9134475" y="12179300"/>
                </a:lnTo>
                <a:lnTo>
                  <a:pt x="0" y="12179300"/>
                </a:lnTo>
                <a:close/>
              </a:path>
            </a:pathLst>
          </a:custGeom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lang="ja-JP" sz="15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/>
              <a:t>アイコンをクリックして図を追加</a:t>
            </a:r>
            <a:endParaRPr 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0322" y="321402"/>
            <a:ext cx="6946140" cy="2146445"/>
          </a:xfrm>
        </p:spPr>
        <p:txBody>
          <a:bodyPr rtlCol="0" anchor="b">
            <a:noAutofit/>
          </a:bodyPr>
          <a:lstStyle>
            <a:lvl1pPr algn="l">
              <a:lnSpc>
                <a:spcPts val="5600"/>
              </a:lnSpc>
              <a:defRPr lang="ja-JP" sz="5000" b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/>
              <a:t>クリックして編集</a:t>
            </a:r>
            <a:br>
              <a:rPr lang="ja-JP" dirty="0"/>
            </a:br>
            <a:r>
              <a:rPr lang="ja-JP"/>
              <a:t>イベントのタイトル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5064" y="6070730"/>
            <a:ext cx="4121479" cy="2597020"/>
          </a:xfrm>
        </p:spPr>
        <p:txBody>
          <a:bodyPr rtlCol="0" anchor="b" anchorCtr="0">
            <a:noAutofit/>
          </a:bodyPr>
          <a:lstStyle>
            <a:lvl1pPr marL="47948" indent="0" algn="l">
              <a:lnSpc>
                <a:spcPts val="3700"/>
              </a:lnSpc>
              <a:spcBef>
                <a:spcPts val="0"/>
              </a:spcBef>
              <a:buNone/>
              <a:defRPr lang="ja-JP" sz="3600" b="1" baseline="300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811906" indent="0" algn="ctr">
              <a:buNone/>
              <a:defRPr lang="ja-JP" sz="3552"/>
            </a:lvl2pPr>
            <a:lvl3pPr marL="1623813" indent="0" algn="ctr">
              <a:buNone/>
              <a:defRPr lang="ja-JP" sz="3197"/>
            </a:lvl3pPr>
            <a:lvl4pPr marL="2435717" indent="0" algn="ctr">
              <a:buNone/>
              <a:defRPr lang="ja-JP" sz="2841"/>
            </a:lvl4pPr>
            <a:lvl5pPr marL="3247624" indent="0" algn="ctr">
              <a:buNone/>
              <a:defRPr lang="ja-JP" sz="2841"/>
            </a:lvl5pPr>
            <a:lvl6pPr marL="4059530" indent="0" algn="ctr">
              <a:buNone/>
              <a:defRPr lang="ja-JP" sz="2841"/>
            </a:lvl6pPr>
            <a:lvl7pPr marL="4871436" indent="0" algn="ctr">
              <a:buNone/>
              <a:defRPr lang="ja-JP" sz="2841"/>
            </a:lvl7pPr>
            <a:lvl8pPr marL="5683341" indent="0" algn="ctr">
              <a:buNone/>
              <a:defRPr lang="ja-JP" sz="2841"/>
            </a:lvl8pPr>
            <a:lvl9pPr marL="6495247" indent="0" algn="ctr">
              <a:buNone/>
              <a:defRPr lang="ja-JP" sz="2841"/>
            </a:lvl9pPr>
          </a:lstStyle>
          <a:p>
            <a:pPr rtl="0"/>
            <a:r>
              <a:rPr lang="ja-JP"/>
              <a:t>パーティーのご案内</a:t>
            </a:r>
            <a:br>
              <a:rPr lang="ja-JP" dirty="0"/>
            </a:br>
            <a:r>
              <a:rPr lang="ja-JP"/>
              <a:t>土曜日</a:t>
            </a:r>
            <a:br>
              <a:rPr lang="ja-JP" dirty="0"/>
            </a:br>
            <a:r>
              <a:rPr lang="ja-JP"/>
              <a:t>2019 年 6 月 8 日</a:t>
            </a:r>
          </a:p>
          <a:p>
            <a:pPr rtl="0"/>
            <a:r>
              <a:rPr lang="ja-JP"/>
              <a:t>午後 12:00 から午後 7:00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5064" y="8889722"/>
            <a:ext cx="6946140" cy="1061075"/>
          </a:xfrm>
        </p:spPr>
        <p:txBody>
          <a:bodyPr rtlCol="0">
            <a:noAutofit/>
          </a:bodyPr>
          <a:lstStyle>
            <a:lvl1pPr marL="47948" indent="0" algn="l">
              <a:lnSpc>
                <a:spcPts val="2397"/>
              </a:lnSpc>
              <a:spcBef>
                <a:spcPts val="0"/>
              </a:spcBef>
              <a:buNone/>
              <a:defRPr lang="ja-JP" sz="1598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algn="r">
              <a:defRPr lang="ja-JP" sz="1598">
                <a:solidFill>
                  <a:schemeClr val="tx2"/>
                </a:solidFill>
              </a:defRPr>
            </a:lvl2pPr>
            <a:lvl3pPr algn="r">
              <a:defRPr lang="ja-JP" sz="1598">
                <a:solidFill>
                  <a:schemeClr val="tx2"/>
                </a:solidFill>
              </a:defRPr>
            </a:lvl3pPr>
            <a:lvl4pPr algn="r">
              <a:defRPr lang="ja-JP" sz="1598">
                <a:solidFill>
                  <a:schemeClr val="tx2"/>
                </a:solidFill>
              </a:defRPr>
            </a:lvl4pPr>
            <a:lvl5pPr algn="r">
              <a:defRPr lang="ja-JP" sz="1598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ja-JP"/>
              <a:t>イベントの簡単な説明をここに追加します。</a:t>
            </a:r>
            <a:br>
              <a:rPr lang="ja-JP" dirty="0"/>
            </a:br>
            <a:r>
              <a:rPr lang="ja-JP"/>
              <a:t>この箇所や他のプレースホルダーのテキストを自分のテキストと置き換えるには、 </a:t>
            </a:r>
            <a:br>
              <a:rPr lang="ja-JP" dirty="0"/>
            </a:br>
            <a:r>
              <a:rPr lang="ja-JP"/>
              <a:t>クリックして入力を開始します。</a:t>
            </a:r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5065" y="11238058"/>
            <a:ext cx="3473072" cy="514935"/>
          </a:xfrm>
        </p:spPr>
        <p:txBody>
          <a:bodyPr rtlCol="0">
            <a:noAutofit/>
          </a:bodyPr>
          <a:lstStyle>
            <a:lvl1pPr marL="47948" indent="0" algn="l">
              <a:lnSpc>
                <a:spcPts val="1918"/>
              </a:lnSpc>
              <a:spcBef>
                <a:spcPts val="0"/>
              </a:spcBef>
              <a:buNone/>
              <a:defRPr lang="ja-JP" sz="2500" b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algn="r">
              <a:defRPr lang="ja-JP" sz="1598">
                <a:solidFill>
                  <a:schemeClr val="tx2"/>
                </a:solidFill>
              </a:defRPr>
            </a:lvl2pPr>
            <a:lvl3pPr algn="r">
              <a:defRPr lang="ja-JP" sz="1598">
                <a:solidFill>
                  <a:schemeClr val="tx2"/>
                </a:solidFill>
              </a:defRPr>
            </a:lvl3pPr>
            <a:lvl4pPr algn="r">
              <a:defRPr lang="ja-JP" sz="1598">
                <a:solidFill>
                  <a:schemeClr val="tx2"/>
                </a:solidFill>
              </a:defRPr>
            </a:lvl4pPr>
            <a:lvl5pPr algn="r">
              <a:defRPr lang="ja-JP" sz="1598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ja-JP"/>
              <a:t>スポンサーのロゴはこちら</a:t>
            </a:r>
          </a:p>
        </p:txBody>
      </p:sp>
      <p:sp>
        <p:nvSpPr>
          <p:cNvPr id="25" name="長方形 24">
            <a:extLst>
              <a:ext uri="{FF2B5EF4-FFF2-40B4-BE49-F238E27FC236}">
                <a16:creationId xmlns:a16="http://schemas.microsoft.com/office/drawing/2014/main" id="{FB9D4DFB-CBC1-4B6F-941E-8818404F2DDE}"/>
              </a:ext>
            </a:extLst>
          </p:cNvPr>
          <p:cNvSpPr/>
          <p:nvPr userDrawn="1"/>
        </p:nvSpPr>
        <p:spPr>
          <a:xfrm>
            <a:off x="1038225" y="8694442"/>
            <a:ext cx="3636000" cy="3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pPr algn="ctr" rtl="0"/>
            <a:endParaRPr 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96" y="648437"/>
            <a:ext cx="7878485" cy="235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ja-JP"/>
            </a:defPPr>
          </a:lstStyle>
          <a:p>
            <a:pPr rtl="0"/>
            <a:r>
              <a:rPr lang="ja-JP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996" y="3242175"/>
            <a:ext cx="7878485" cy="772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7996" y="11288408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ja-JP" sz="2131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4D7F090-EF2A-4423-98A7-A581B102F48D}" type="datetime1">
              <a:rPr lang="ja-JP" altLang="en-US" smtClean="0"/>
              <a:t>2026/3/4</a:t>
            </a:fld>
            <a:endParaRPr lang="en-US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5796" y="11288408"/>
            <a:ext cx="3082885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ja-JP" sz="2131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1224" y="11288408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ja-JP" sz="2131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EF07C42-4A0C-440B-A0A2-DAFC20DBD89E}" type="slidenum">
              <a:rPr lang="en-US" altLang="ja-JP" smtClean="0"/>
              <a:pPr/>
              <a:t>‹#›</a:t>
            </a:fld>
            <a:endParaRPr lang="en-US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1623813" rtl="0" eaLnBrk="1" latinLnBrk="0" hangingPunct="1">
        <a:lnSpc>
          <a:spcPct val="90000"/>
        </a:lnSpc>
        <a:spcBef>
          <a:spcPct val="0"/>
        </a:spcBef>
        <a:buNone/>
        <a:defRPr kumimoji="1" lang="ja-JP" sz="5328" b="1" kern="120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405952" indent="-405952" algn="l" defTabSz="1623813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kumimoji="1" lang="ja-JP" sz="4972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1217859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4262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2029765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552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2841671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3653576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4465482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6pPr>
      <a:lvl7pPr marL="5277389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7pPr>
      <a:lvl8pPr marL="6089295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8pPr>
      <a:lvl9pPr marL="6901200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1pPr>
      <a:lvl2pPr marL="811906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623813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3pPr>
      <a:lvl4pPr marL="2435717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4pPr>
      <a:lvl5pPr marL="3247624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5pPr>
      <a:lvl6pPr marL="4059530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6pPr>
      <a:lvl7pPr marL="4871436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7pPr>
      <a:lvl8pPr marL="5683341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8pPr>
      <a:lvl9pPr marL="6495247" algn="l" defTabSz="1623813" rtl="0" eaLnBrk="1" latinLnBrk="0" hangingPunct="1">
        <a:defRPr kumimoji="1" lang="ja-JP" sz="3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AA13F-B8DC-5A6E-FA13-F3C487967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長方形 15" descr="青色の長方形">
            <a:extLst>
              <a:ext uri="{FF2B5EF4-FFF2-40B4-BE49-F238E27FC236}">
                <a16:creationId xmlns:a16="http://schemas.microsoft.com/office/drawing/2014/main" id="{EAF39C65-F749-B2A2-2A7E-8A927A7DA2CB}"/>
              </a:ext>
            </a:extLst>
          </p:cNvPr>
          <p:cNvSpPr/>
          <p:nvPr/>
        </p:nvSpPr>
        <p:spPr>
          <a:xfrm>
            <a:off x="0" y="9718574"/>
            <a:ext cx="9134475" cy="246072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793" tIns="60897" rIns="121793" bIns="60897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r>
              <a:rPr kumimoji="1" lang="en-US" altLang="ja-JP" sz="2000" b="1" dirty="0">
                <a:solidFill>
                  <a:schemeClr val="tx1"/>
                </a:solidFill>
              </a:rPr>
              <a:t>【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北九州市福祉事業団　保育所一覧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門司区    ：みなと保育所・すみれ保育所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小倉北区：上富野保育所・清水保育所・到津保育所・南丘保育所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小倉南区：若園保育所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若松区   ：深町どんぐりのもり保育所・二島保育所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八幡西区：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楠</a:t>
            </a:r>
            <a:r>
              <a:rPr kumimoji="1" lang="ja-JP" altLang="en-US" sz="2000" b="1" dirty="0">
                <a:solidFill>
                  <a:prstClr val="black"/>
                </a:solidFill>
              </a:rPr>
              <a:t>橋保育所・うさぎ保育所・永犬丸保育所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lvl="0">
              <a:defRPr/>
            </a:pPr>
            <a:r>
              <a:rPr kumimoji="1" lang="ja-JP" altLang="en-US" sz="2000" b="1" dirty="0">
                <a:solidFill>
                  <a:schemeClr val="tx1"/>
                </a:solidFill>
              </a:rPr>
              <a:t>　　　　　　あじさい保育所・折尾丸山保育所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　戸畑区   ：沢見あやめのもり保育所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E424903-C4E8-F901-4903-E7A7B992E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"/>
            <a:ext cx="9134475" cy="2094808"/>
          </a:xfrm>
          <a:solidFill>
            <a:srgbClr val="92D050"/>
          </a:solidFill>
        </p:spPr>
        <p:txBody>
          <a:bodyPr/>
          <a:lstStyle/>
          <a:p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　社会福祉法人 北九州市福祉事業団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 (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市内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15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) </a:t>
            </a: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</a:b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　　　</a:t>
            </a: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子どもと関わる仕事を</a:t>
            </a:r>
            <a:r>
              <a:rPr lang="ja-JP" altLang="en-US" sz="4000" b="1" dirty="0">
                <a:solidFill>
                  <a:schemeClr val="bg1"/>
                </a:solidFill>
              </a:rPr>
              <a:t>してみませんか</a:t>
            </a:r>
            <a:br>
              <a:rPr lang="en-US" altLang="ja-JP" sz="2800" b="1" dirty="0">
                <a:solidFill>
                  <a:prstClr val="black"/>
                </a:solidFill>
              </a:rPr>
            </a:br>
            <a:r>
              <a:rPr lang="ja-JP" altLang="en-US" sz="2800" b="1" dirty="0">
                <a:solidFill>
                  <a:prstClr val="black"/>
                </a:solidFill>
              </a:rPr>
              <a:t>　　</a:t>
            </a:r>
            <a:r>
              <a:rPr lang="ja-JP" alt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保育補助スタッフ募集（無資格</a:t>
            </a:r>
            <a:r>
              <a:rPr lang="en-US" altLang="ja-JP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OK</a:t>
            </a:r>
            <a:r>
              <a:rPr lang="ja-JP" altLang="en-US" sz="4000" b="1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）</a:t>
            </a:r>
            <a:endParaRPr lang="ja-JP" altLang="en-US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9770818-F439-9126-D466-F9718230BC2F}"/>
              </a:ext>
            </a:extLst>
          </p:cNvPr>
          <p:cNvSpPr/>
          <p:nvPr/>
        </p:nvSpPr>
        <p:spPr>
          <a:xfrm>
            <a:off x="885065" y="8566484"/>
            <a:ext cx="4023819" cy="312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B829574-3BB4-D812-9300-D93198FD5C30}"/>
              </a:ext>
            </a:extLst>
          </p:cNvPr>
          <p:cNvSpPr txBox="1"/>
          <p:nvPr/>
        </p:nvSpPr>
        <p:spPr>
          <a:xfrm>
            <a:off x="-43051" y="5108602"/>
            <a:ext cx="9134471" cy="28956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Ⅰ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募集内容</a:t>
            </a: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•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勤務時間：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7:30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18:00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の間で　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時間</a:t>
            </a: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•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勤務日数：同一月内で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日以内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週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時間以内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•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　　　給：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1,100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1,200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円（子育て支援員養成研修受講者　）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•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仕事内容：保育士のサポート、環境整備、見守り など</a:t>
            </a:r>
            <a:endParaRPr kumimoji="1" lang="ja-JP" altLang="en-US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64D45A-0E24-5132-270A-6412CBD67EEF}"/>
              </a:ext>
            </a:extLst>
          </p:cNvPr>
          <p:cNvSpPr txBox="1"/>
          <p:nvPr/>
        </p:nvSpPr>
        <p:spPr>
          <a:xfrm>
            <a:off x="133003" y="2404181"/>
            <a:ext cx="57856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保育の資格がなくても始められるお仕事です。</a:t>
            </a: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「子どもが好き」「保育の仕事に興味がある」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その気持ちがあれば大歓迎。</a:t>
            </a: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見守りや簡単なサポート、給食・お昼寝の準備や片付け、保育室の掃除など、未経験の方でも安心してできるお仕事です。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7CCAC3-5140-B646-B985-9ABD0EBDD924}"/>
              </a:ext>
            </a:extLst>
          </p:cNvPr>
          <p:cNvSpPr txBox="1"/>
          <p:nvPr/>
        </p:nvSpPr>
        <p:spPr>
          <a:xfrm>
            <a:off x="133003" y="8170357"/>
            <a:ext cx="443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応募方法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A83445-539E-4AA4-4D74-FE2ADB14DFFE}"/>
              </a:ext>
            </a:extLst>
          </p:cNvPr>
          <p:cNvSpPr txBox="1"/>
          <p:nvPr/>
        </p:nvSpPr>
        <p:spPr>
          <a:xfrm>
            <a:off x="363056" y="8550638"/>
            <a:ext cx="8728364" cy="1198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ホームページ（求人応募　オンライン受付）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または電話にて　　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電話番号　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093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682</a:t>
            </a:r>
            <a:r>
              <a:rPr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zh-TW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0003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  　　担　　　当　白谷（しらたに）原田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52FB796-E5F6-FB32-8B89-7E5B487D5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5804" y="8143234"/>
            <a:ext cx="1375615" cy="1363871"/>
          </a:xfrm>
          <a:prstGeom prst="rect">
            <a:avLst/>
          </a:prstGeom>
        </p:spPr>
      </p:pic>
      <p:sp>
        <p:nvSpPr>
          <p:cNvPr id="15" name="矢印: 右 14">
            <a:extLst>
              <a:ext uri="{FF2B5EF4-FFF2-40B4-BE49-F238E27FC236}">
                <a16:creationId xmlns:a16="http://schemas.microsoft.com/office/drawing/2014/main" id="{C58C8206-3E69-2489-D1E3-9D1141FF0C68}"/>
              </a:ext>
            </a:extLst>
          </p:cNvPr>
          <p:cNvSpPr/>
          <p:nvPr/>
        </p:nvSpPr>
        <p:spPr>
          <a:xfrm>
            <a:off x="5918662" y="8481948"/>
            <a:ext cx="1144039" cy="30014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kern="120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C57C02B-F28B-E64F-BA99-101C7036A8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3591" y="11020668"/>
            <a:ext cx="1194662" cy="112537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矢印: 折線 19">
            <a:extLst>
              <a:ext uri="{FF2B5EF4-FFF2-40B4-BE49-F238E27FC236}">
                <a16:creationId xmlns:a16="http://schemas.microsoft.com/office/drawing/2014/main" id="{4AD962B7-3CF8-B774-2E84-67DEEBCA27AB}"/>
              </a:ext>
            </a:extLst>
          </p:cNvPr>
          <p:cNvSpPr/>
          <p:nvPr/>
        </p:nvSpPr>
        <p:spPr>
          <a:xfrm>
            <a:off x="7062701" y="11205924"/>
            <a:ext cx="664668" cy="511114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  <a:solidFill>
            <a:srgbClr val="FA60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A82F7C0-AEF5-DFD4-AC85-DCBFEE3B4E11}"/>
              </a:ext>
            </a:extLst>
          </p:cNvPr>
          <p:cNvSpPr/>
          <p:nvPr/>
        </p:nvSpPr>
        <p:spPr>
          <a:xfrm>
            <a:off x="6515787" y="11565045"/>
            <a:ext cx="1269623" cy="580993"/>
          </a:xfrm>
          <a:prstGeom prst="rect">
            <a:avLst/>
          </a:prstGeom>
          <a:solidFill>
            <a:srgbClr val="FEDE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dirty="0">
                <a:solidFill>
                  <a:srgbClr val="002060"/>
                </a:solidFill>
              </a:rPr>
              <a:t>保育所</a:t>
            </a:r>
            <a:r>
              <a:rPr kumimoji="1" lang="en-US" altLang="ja-JP" sz="1200" b="1" dirty="0">
                <a:solidFill>
                  <a:srgbClr val="002060"/>
                </a:solidFill>
              </a:rPr>
              <a:t>15</a:t>
            </a:r>
            <a:r>
              <a:rPr kumimoji="1" lang="ja-JP" altLang="en-US" sz="1200" b="1" dirty="0">
                <a:solidFill>
                  <a:srgbClr val="002060"/>
                </a:solidFill>
              </a:rPr>
              <a:t>ヵ所の</a:t>
            </a:r>
            <a:endParaRPr kumimoji="1" lang="en-US" altLang="ja-JP" sz="1200" b="1" dirty="0">
              <a:solidFill>
                <a:srgbClr val="002060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rgbClr val="002060"/>
                </a:solidFill>
              </a:rPr>
              <a:t>情報はこちら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DE82062-14BE-C459-D82E-E94D31146C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4589" y="2276309"/>
            <a:ext cx="3260892" cy="277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1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ustom 55">
      <a:dk1>
        <a:sysClr val="windowText" lastClr="000000"/>
      </a:dk1>
      <a:lt1>
        <a:sysClr val="window" lastClr="FFFFFF"/>
      </a:lt1>
      <a:dk2>
        <a:srgbClr val="44516C"/>
      </a:dk2>
      <a:lt2>
        <a:srgbClr val="DA615C"/>
      </a:lt2>
      <a:accent1>
        <a:srgbClr val="FBA254"/>
      </a:accent1>
      <a:accent2>
        <a:srgbClr val="F0CF68"/>
      </a:accent2>
      <a:accent3>
        <a:srgbClr val="88AE79"/>
      </a:accent3>
      <a:accent4>
        <a:srgbClr val="9095D4"/>
      </a:accent4>
      <a:accent5>
        <a:srgbClr val="D2D7E0"/>
      </a:accent5>
      <a:accent6>
        <a:srgbClr val="8BC7F6"/>
      </a:accent6>
      <a:hlink>
        <a:srgbClr val="44516C"/>
      </a:hlink>
      <a:folHlink>
        <a:srgbClr val="44516C"/>
      </a:folHlink>
    </a:clrScheme>
    <a:fontScheme name="Custom 52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5432367_TF44461863_Win32" id="{7265323F-A1AD-462D-8804-697B3FD67CB8}" vid="{15286E44-1FAE-4749-8F51-E968C7C3C3C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293D53B-8AE6-4D59-ACA3-7DD26EC904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3303A1-F6FB-40C4-BDDB-9F1CA4DE8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9173F7-FAE3-48FA-961E-927EED3C64B8}">
  <ds:schemaRefs>
    <ds:schemaRef ds:uri="http://www.w3.org/XML/1998/namespace"/>
    <ds:schemaRef ds:uri="16c05727-aa75-4e4a-9b5f-8a80a1165891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purl.org/dc/dcmitype/"/>
    <ds:schemaRef ds:uri="71af3243-3dd4-4a8d-8c0d-dd76da1f02a5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プライド ウェーブ ポスター</Template>
  <TotalTime>275</TotalTime>
  <Words>268</Words>
  <Application>Microsoft Office PowerPoint</Application>
  <PresentationFormat>Ledger Paper 11x17 インチ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Century Gothic</vt:lpstr>
      <vt:lpstr>Office テーマ</vt:lpstr>
      <vt:lpstr>　社会福祉法人 北九州市福祉事業団 ( 市内15所)  　　　子どもと関わる仕事をしてみませんか 　　保育補助スタッフ募集（無資格OK）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原田　利枝</dc:creator>
  <cp:lastModifiedBy>原田　利枝</cp:lastModifiedBy>
  <cp:revision>14</cp:revision>
  <cp:lastPrinted>2026-03-04T09:38:35Z</cp:lastPrinted>
  <dcterms:created xsi:type="dcterms:W3CDTF">2025-12-16T06:33:43Z</dcterms:created>
  <dcterms:modified xsi:type="dcterms:W3CDTF">2026-03-04T09:41:55Z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